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93C9FA4-DCCE-4ECC-A774-1750E45BB971}">
  <a:tblStyle styleId="{B93C9FA4-DCCE-4ECC-A774-1750E45BB9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-QGMZqbCUb_MmjWvUI7NNRhOVlzN0Z99C6WVxQkN7Lc/edit?usp=sharing" TargetMode="External"/><Relationship Id="rId5" Type="http://schemas.openxmlformats.org/officeDocument/2006/relationships/hyperlink" Target="https://docs.google.com/presentation/d/1bUtzIqZd9-MJQTMxXdt_r1ogD1M4LUi-s7yI2w6u0GM/edit?usp=sharing" TargetMode="External"/><Relationship Id="rId6" Type="http://schemas.openxmlformats.org/officeDocument/2006/relationships/hyperlink" Target="https://docs.google.com/presentation/d/1O-W_-8DsOEnbuFe8B1eH4eE0Xg7V5EZiclbQk2pE-Ho/edit?usp=sharing" TargetMode="External"/><Relationship Id="rId7" Type="http://schemas.openxmlformats.org/officeDocument/2006/relationships/hyperlink" Target="https://docs.google.com/presentation/d/1j7aBQG8jRppH7MbzuzFerHVbnEESFA0umkjUYRoMUAE/edit?usp=sharing" TargetMode="External"/><Relationship Id="rId8" Type="http://schemas.openxmlformats.org/officeDocument/2006/relationships/hyperlink" Target="https://docs.google.com/presentation/d/1gk0PTi4vza5rljT80BN7t84Hw7s8z4pQejenUkp9cac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HBKhndXeH6qiiQOabBlmjqpI_dkznsm6PqvO_BsEVoA/edit?usp=sharing" TargetMode="External"/><Relationship Id="rId6" Type="http://schemas.openxmlformats.org/officeDocument/2006/relationships/hyperlink" Target="https://docs.google.com/presentation/d/15GrXFalazxow9YUOznHVB4ZnpjbgDqsgCmfpuO5Mrpg/edit?usp=sharing" TargetMode="External"/><Relationship Id="rId7" Type="http://schemas.openxmlformats.org/officeDocument/2006/relationships/hyperlink" Target="https://docs.google.com/presentation/d/11NTBwG2Xqlouxd-Hs-Lav0iYu_6HJ_G4zRP81yUWUAA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{B93C9FA4-DCCE-4ECC-A774-1750E45BB971}</a:tableStyleId>
              </a:tblPr>
              <a:tblGrid>
                <a:gridCol w="1633350"/>
                <a:gridCol w="4045800"/>
                <a:gridCol w="3669725"/>
              </a:tblGrid>
              <a:tr h="35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Chinese Philosophies and Religions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Chinese religions and philosophies influence governmental decisions in China?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2.4, 2.5, 2.9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Philosophy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Quickwrite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21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0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Introduction to Formative Assessments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Then give students practice with one focused on the skill of Quantitative Analysis and World Religions. This can be done by hand or on the Thinking Nation platform.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0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an introduction to Formative Assessments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(or guide students to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online platform)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Formative Assessment Religious Distribution - QUA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Consider engaging in a class discussion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Formative Assessments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Analyze map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answer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Optional: Participate in class discussion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{B93C9FA4-DCCE-4ECC-A774-1750E45BB971}</a:tableStyleId>
              </a:tblPr>
              <a:tblGrid>
                <a:gridCol w="1673200"/>
                <a:gridCol w="4057350"/>
                <a:gridCol w="3702950"/>
              </a:tblGrid>
              <a:tr h="292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Chinese Philosophies and Religions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021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historical thinking skill, the supporting question, and background information on Chinese philosophies and religion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Chinese Philosophies &amp; Religion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take notes and summarize using the information from those slides using page 1 of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Chinese Philosophies &amp; Religion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61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the slideshow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on the student handout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425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pages 2-4 of the Chinese Philosophies &amp; Religion Handout. Students will read and analyze the documents to answer the questions associated. The teacher should model the summary of the first verse for Document A for students, complete the second with students, and then release students to complete the graphic organizer for Document B &amp; C independently.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15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Model source analysis with Document A (page 2)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read Documents B &amp; C and complete the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work progress and provide support as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Bring students back and review the answers whole group. 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Document A with 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Documents B &amp; C and answer the questions independently.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answers whole group.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21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 “Exit Ticket”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using a write and draw approach. The “Say it in Six” will require students to thoughtfully consider and synthesize information from the lesson. The illustration will provide a creative opportunity for students to demonstrate their understanding.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02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 for “Say it in Six”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six word phrase and draw an illustration to demonstrate the main idea of the lesson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